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มอนตี้" charset="1" panose="00000000000000000000"/>
      <p:regular r:id="rId12"/>
    </p:embeddedFont>
    <p:embeddedFont>
      <p:font typeface="Open Sans" charset="1" panose="020B0606030504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1995">
            <a:off x="15980878" y="672408"/>
            <a:ext cx="1413327" cy="3631025"/>
          </a:xfrm>
          <a:custGeom>
            <a:avLst/>
            <a:gdLst/>
            <a:ahLst/>
            <a:cxnLst/>
            <a:rect r="r" b="b" t="t" l="l"/>
            <a:pathLst>
              <a:path h="3631025" w="1413327">
                <a:moveTo>
                  <a:pt x="0" y="0"/>
                </a:moveTo>
                <a:lnTo>
                  <a:pt x="1413327" y="0"/>
                </a:lnTo>
                <a:lnTo>
                  <a:pt x="1413327" y="3631025"/>
                </a:lnTo>
                <a:lnTo>
                  <a:pt x="0" y="363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6388" t="0" r="0" b="-928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00483">
            <a:off x="11542456" y="-599980"/>
            <a:ext cx="4451848" cy="5785429"/>
          </a:xfrm>
          <a:custGeom>
            <a:avLst/>
            <a:gdLst/>
            <a:ahLst/>
            <a:cxnLst/>
            <a:rect r="r" b="b" t="t" l="l"/>
            <a:pathLst>
              <a:path h="5785429" w="4451848">
                <a:moveTo>
                  <a:pt x="0" y="0"/>
                </a:moveTo>
                <a:lnTo>
                  <a:pt x="4451848" y="0"/>
                </a:lnTo>
                <a:lnTo>
                  <a:pt x="4451848" y="5785429"/>
                </a:lnTo>
                <a:lnTo>
                  <a:pt x="0" y="5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042" r="-258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73322">
            <a:off x="5926771" y="-898850"/>
            <a:ext cx="3666332" cy="3792921"/>
          </a:xfrm>
          <a:custGeom>
            <a:avLst/>
            <a:gdLst/>
            <a:ahLst/>
            <a:cxnLst/>
            <a:rect r="r" b="b" t="t" l="l"/>
            <a:pathLst>
              <a:path h="3792921" w="3666332">
                <a:moveTo>
                  <a:pt x="0" y="0"/>
                </a:moveTo>
                <a:lnTo>
                  <a:pt x="3666332" y="0"/>
                </a:lnTo>
                <a:lnTo>
                  <a:pt x="3666332" y="3792921"/>
                </a:lnTo>
                <a:lnTo>
                  <a:pt x="0" y="3792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4629" r="-5280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2369" y="5372688"/>
            <a:ext cx="7743262" cy="1154450"/>
          </a:xfrm>
          <a:custGeom>
            <a:avLst/>
            <a:gdLst/>
            <a:ahLst/>
            <a:cxnLst/>
            <a:rect r="r" b="b" t="t" l="l"/>
            <a:pathLst>
              <a:path h="1154450" w="7743262">
                <a:moveTo>
                  <a:pt x="0" y="0"/>
                </a:moveTo>
                <a:lnTo>
                  <a:pt x="7743262" y="0"/>
                </a:lnTo>
                <a:lnTo>
                  <a:pt x="7743262" y="1154450"/>
                </a:lnTo>
                <a:lnTo>
                  <a:pt x="0" y="115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14441" y="1257888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89181" y="7468635"/>
            <a:ext cx="6563581" cy="3985884"/>
          </a:xfrm>
          <a:custGeom>
            <a:avLst/>
            <a:gdLst/>
            <a:ahLst/>
            <a:cxnLst/>
            <a:rect r="r" b="b" t="t" l="l"/>
            <a:pathLst>
              <a:path h="3985884" w="6563581">
                <a:moveTo>
                  <a:pt x="0" y="0"/>
                </a:moveTo>
                <a:lnTo>
                  <a:pt x="6563581" y="0"/>
                </a:lnTo>
                <a:lnTo>
                  <a:pt x="6563581" y="3985884"/>
                </a:lnTo>
                <a:lnTo>
                  <a:pt x="0" y="3985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9094" y="8576283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9" y="0"/>
                </a:lnTo>
                <a:lnTo>
                  <a:pt x="1545649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518415">
            <a:off x="1133173" y="7109010"/>
            <a:ext cx="2052038" cy="2637874"/>
          </a:xfrm>
          <a:custGeom>
            <a:avLst/>
            <a:gdLst/>
            <a:ahLst/>
            <a:cxnLst/>
            <a:rect r="r" b="b" t="t" l="l"/>
            <a:pathLst>
              <a:path h="2637874" w="2052038">
                <a:moveTo>
                  <a:pt x="0" y="0"/>
                </a:moveTo>
                <a:lnTo>
                  <a:pt x="2052038" y="0"/>
                </a:lnTo>
                <a:lnTo>
                  <a:pt x="2052038" y="2637874"/>
                </a:lnTo>
                <a:lnTo>
                  <a:pt x="0" y="26378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42138" y="3509876"/>
            <a:ext cx="11803723" cy="29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92"/>
              </a:lnSpc>
              <a:spcBef>
                <a:spcPct val="0"/>
              </a:spcBef>
            </a:pPr>
            <a:r>
              <a:rPr lang="en-US" sz="8066" spc="-193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SISTEMA DE GESTION DE PROCESOS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280762"/>
            <a:ext cx="8050818" cy="3725477"/>
          </a:xfrm>
          <a:custGeom>
            <a:avLst/>
            <a:gdLst/>
            <a:ahLst/>
            <a:cxnLst/>
            <a:rect r="r" b="b" t="t" l="l"/>
            <a:pathLst>
              <a:path h="3725477" w="8050818">
                <a:moveTo>
                  <a:pt x="0" y="0"/>
                </a:moveTo>
                <a:lnTo>
                  <a:pt x="8050818" y="0"/>
                </a:lnTo>
                <a:lnTo>
                  <a:pt x="8050818" y="3725476"/>
                </a:lnTo>
                <a:lnTo>
                  <a:pt x="0" y="3725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189" y="-18545"/>
            <a:ext cx="7928398" cy="27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2"/>
              </a:lnSpc>
            </a:pPr>
            <a:r>
              <a:rPr lang="en-US" sz="7444" spc="-178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STRUCT PROCESO</a:t>
            </a:r>
          </a:p>
          <a:p>
            <a:pPr algn="ctr" marL="0" indent="0" lvl="0">
              <a:lnSpc>
                <a:spcPts val="1042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8374" y="2368892"/>
            <a:ext cx="8130027" cy="57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struct Proceso es una estructura personalizada que representa un proceso del sistema con los c</a:t>
            </a: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ampos: id para el identificador único, nombre para el nombre del proceso, prioridad que indica su nivel (de 0 a 4), estado que puede ser "nuevo", "listo", "ejecutando" o "terminado", y siguiente que es un puntero al siguiente nodo, permitiendo su uso en listas y colas.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2580" y="2729441"/>
            <a:ext cx="8933898" cy="5311161"/>
          </a:xfrm>
          <a:custGeom>
            <a:avLst/>
            <a:gdLst/>
            <a:ahLst/>
            <a:cxnLst/>
            <a:rect r="r" b="b" t="t" l="l"/>
            <a:pathLst>
              <a:path h="5311161" w="8933898">
                <a:moveTo>
                  <a:pt x="0" y="0"/>
                </a:moveTo>
                <a:lnTo>
                  <a:pt x="8933898" y="0"/>
                </a:lnTo>
                <a:lnTo>
                  <a:pt x="8933898" y="5311162"/>
                </a:lnTo>
                <a:lnTo>
                  <a:pt x="0" y="531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189" y="-18545"/>
            <a:ext cx="7928398" cy="27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22"/>
              </a:lnSpc>
              <a:spcBef>
                <a:spcPct val="0"/>
              </a:spcBef>
            </a:pPr>
            <a:r>
              <a:rPr lang="en-US" sz="7444" spc="-178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LISTA ENLAZADA (LISTAPROCESOS)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3586" y="2853313"/>
            <a:ext cx="725960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Lista Enlaz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 (ListaProcesos) es una estructura dinámica lineal de tipo lista enlazada simple que almacena y gestiona procesos mediante nodos enlazados, permitiendo insertar procesos al final, buscarlos por ID, mostrarlos y eliminarlos, ofreciendo inserciones eficientes en memoria y facilitando el manejo dinámico de datos.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2823" y="3608235"/>
            <a:ext cx="8772943" cy="3070530"/>
          </a:xfrm>
          <a:custGeom>
            <a:avLst/>
            <a:gdLst/>
            <a:ahLst/>
            <a:cxnLst/>
            <a:rect r="r" b="b" t="t" l="l"/>
            <a:pathLst>
              <a:path h="3070530" w="8772943">
                <a:moveTo>
                  <a:pt x="0" y="0"/>
                </a:moveTo>
                <a:lnTo>
                  <a:pt x="8772943" y="0"/>
                </a:lnTo>
                <a:lnTo>
                  <a:pt x="8772943" y="3070530"/>
                </a:lnTo>
                <a:lnTo>
                  <a:pt x="0" y="307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189" y="-18545"/>
            <a:ext cx="9940437" cy="27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22"/>
              </a:lnSpc>
              <a:spcBef>
                <a:spcPct val="0"/>
              </a:spcBef>
            </a:pPr>
            <a:r>
              <a:rPr lang="en-US" sz="7444" spc="-178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COLA CON PRIORIDAD (COLAPRIORIDAD)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89466"/>
            <a:ext cx="794036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una estructura basada en lista enlaz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 que organiza los procesos según su nivel de prioridad, insertándolos de forma ordenada para que el proceso más urgente se ejecute primero, lo que permite una planificación eficiente y un manejo automático de la prioridad en la ejecución.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08297" y="3060699"/>
            <a:ext cx="8551003" cy="4651746"/>
          </a:xfrm>
          <a:custGeom>
            <a:avLst/>
            <a:gdLst/>
            <a:ahLst/>
            <a:cxnLst/>
            <a:rect r="r" b="b" t="t" l="l"/>
            <a:pathLst>
              <a:path h="4651746" w="8551003">
                <a:moveTo>
                  <a:pt x="0" y="0"/>
                </a:moveTo>
                <a:lnTo>
                  <a:pt x="8551003" y="0"/>
                </a:lnTo>
                <a:lnTo>
                  <a:pt x="8551003" y="4651746"/>
                </a:lnTo>
                <a:lnTo>
                  <a:pt x="0" y="465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273919" y="-3417"/>
            <a:ext cx="9940437" cy="27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22"/>
              </a:lnSpc>
              <a:spcBef>
                <a:spcPct val="0"/>
              </a:spcBef>
            </a:pPr>
            <a:r>
              <a:rPr lang="en-US" sz="7444" spc="-178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ESTRUCTURAS AUXILIARES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253" y="2868441"/>
            <a:ext cx="748652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Estructuras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Auxiliares son elementos complementarios que permiten el funcionamiento del sistema, como los punteros que enlazan nodos y gestionan la memoria en estructuras dinámicas, y las estructuras de control como while, if y switch que dirigen el flujo lógico de las operaciones y decisiones dentro del programa.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71070" y="2969412"/>
            <a:ext cx="9940437" cy="342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58"/>
              </a:lnSpc>
              <a:spcBef>
                <a:spcPct val="0"/>
              </a:spcBef>
            </a:pPr>
            <a:r>
              <a:rPr lang="en-US" sz="18041" spc="-433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DAGpifCqBW4</dc:identifier>
  <dcterms:modified xsi:type="dcterms:W3CDTF">2011-08-01T06:04:30Z</dcterms:modified>
  <cp:revision>1</cp:revision>
  <dc:title>Presentación Encuentro Virtual Doodles Blanco</dc:title>
</cp:coreProperties>
</file>